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sldIdLst>
    <p:sldId id="256" r:id="rId2"/>
    <p:sldId id="261" r:id="rId3"/>
    <p:sldId id="257" r:id="rId4"/>
    <p:sldId id="258" r:id="rId5"/>
    <p:sldId id="260" r:id="rId6"/>
    <p:sldId id="259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402"/>
    <p:restoredTop sz="96790"/>
  </p:normalViewPr>
  <p:slideViewPr>
    <p:cSldViewPr snapToGrid="0" snapToObjects="1">
      <p:cViewPr>
        <p:scale>
          <a:sx n="117" d="100"/>
          <a:sy n="117" d="100"/>
        </p:scale>
        <p:origin x="144" y="8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9334D819-9F07-4261-B09B-9E467E5D9002}" type="datetimeFigureOut">
              <a:rPr lang="en-US" smtClean="0"/>
              <a:pPr/>
              <a:t>6/21/19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71766878-3199-4EAB-94E7-2D6D11070E1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6/21/19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6/21/19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6/21/19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9334D819-9F07-4261-B09B-9E467E5D9002}" type="datetimeFigureOut">
              <a:rPr lang="en-US" smtClean="0"/>
              <a:pPr/>
              <a:t>6/21/19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71766878-3199-4EAB-94E7-2D6D11070E14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6/21/19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6/21/19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6/21/19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6/21/19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9334D819-9F07-4261-B09B-9E467E5D9002}" type="datetimeFigureOut">
              <a:rPr lang="en-US" smtClean="0"/>
              <a:t>6/21/19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9334D819-9F07-4261-B09B-9E467E5D9002}" type="datetimeFigureOut">
              <a:rPr lang="en-US" smtClean="0"/>
              <a:t>6/21/19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334D819-9F07-4261-B09B-9E467E5D9002}" type="datetimeFigureOut">
              <a:rPr lang="en-US" smtClean="0"/>
              <a:pPr/>
              <a:t>6/21/19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71766878-3199-4EAB-94E7-2D6D11070E1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2040500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2.tiff"/><Relationship Id="rId5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Project 3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Kenneth </a:t>
            </a:r>
            <a:r>
              <a:rPr lang="en-US" dirty="0" err="1" smtClean="0"/>
              <a:t>cheong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58731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statement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251678" y="1653553"/>
            <a:ext cx="1017832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i="1" dirty="0"/>
              <a:t>To </a:t>
            </a:r>
            <a:r>
              <a:rPr lang="en-US" sz="3200" i="1" dirty="0" smtClean="0"/>
              <a:t>differentiate </a:t>
            </a:r>
            <a:r>
              <a:rPr lang="en-US" sz="3200" i="1" dirty="0"/>
              <a:t>between two different </a:t>
            </a:r>
            <a:r>
              <a:rPr lang="en-US" sz="3200" i="1" dirty="0" err="1"/>
              <a:t>subreddits</a:t>
            </a:r>
            <a:r>
              <a:rPr lang="en-US" sz="3200" i="1" dirty="0"/>
              <a:t> from </a:t>
            </a:r>
            <a:r>
              <a:rPr lang="en-US" sz="3200" i="1" dirty="0" err="1"/>
              <a:t>reddit.com</a:t>
            </a:r>
            <a:endParaRPr lang="en-US" sz="3200" i="1" dirty="0"/>
          </a:p>
        </p:txBody>
      </p:sp>
    </p:spTree>
    <p:extLst>
      <p:ext uri="{BB962C8B-B14F-4D97-AF65-F5344CB8AC3E}">
        <p14:creationId xmlns:p14="http://schemas.microsoft.com/office/powerpoint/2010/main" val="12021299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collection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Collected data using the </a:t>
            </a:r>
            <a:r>
              <a:rPr lang="en-US" dirty="0" err="1" smtClean="0"/>
              <a:t>reddit</a:t>
            </a:r>
            <a:r>
              <a:rPr lang="en-US" dirty="0" smtClean="0"/>
              <a:t> API</a:t>
            </a:r>
          </a:p>
          <a:p>
            <a:endParaRPr lang="en-US" dirty="0" smtClean="0"/>
          </a:p>
          <a:p>
            <a:r>
              <a:rPr lang="en-US" dirty="0" err="1" smtClean="0"/>
              <a:t>Subreddits</a:t>
            </a:r>
            <a:r>
              <a:rPr lang="en-US" dirty="0" smtClean="0"/>
              <a:t> chosen were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9695" y="1256901"/>
            <a:ext cx="2917986" cy="945428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1761130" y="3655643"/>
            <a:ext cx="2536551" cy="2091360"/>
            <a:chOff x="1570412" y="3499773"/>
            <a:chExt cx="2536551" cy="209136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70412" y="3499773"/>
              <a:ext cx="2536551" cy="2091360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2257518" y="5166783"/>
              <a:ext cx="1162337" cy="3790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989 posts</a:t>
              </a:r>
              <a:endParaRPr lang="en-US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5227486" y="4030458"/>
            <a:ext cx="2782220" cy="1716545"/>
            <a:chOff x="4751998" y="3829290"/>
            <a:chExt cx="2782220" cy="1716545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51998" y="3829290"/>
              <a:ext cx="2782220" cy="1178139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5759670" y="5166782"/>
              <a:ext cx="1162337" cy="3790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962 posts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928103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cleaning &amp; processing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1352550"/>
            <a:ext cx="10178322" cy="4527043"/>
          </a:xfrm>
        </p:spPr>
        <p:txBody>
          <a:bodyPr/>
          <a:lstStyle/>
          <a:p>
            <a:r>
              <a:rPr lang="en-US" dirty="0" smtClean="0"/>
              <a:t>Originally 1951 rows, removed 133 null rows, probably due to non-worded comments</a:t>
            </a:r>
          </a:p>
          <a:p>
            <a:endParaRPr lang="en-US" dirty="0"/>
          </a:p>
          <a:p>
            <a:r>
              <a:rPr lang="en-US" dirty="0" smtClean="0"/>
              <a:t>Rows were labelled according to the </a:t>
            </a:r>
            <a:r>
              <a:rPr lang="en-US" dirty="0" err="1" smtClean="0"/>
              <a:t>subreddit</a:t>
            </a:r>
            <a:r>
              <a:rPr lang="en-US" dirty="0" smtClean="0"/>
              <a:t> they were from</a:t>
            </a:r>
          </a:p>
          <a:p>
            <a:endParaRPr lang="en-US" dirty="0"/>
          </a:p>
          <a:p>
            <a:r>
              <a:rPr lang="en-US" dirty="0" smtClean="0"/>
              <a:t>Removed components such as line splitters ‘\n’,  punctuation and converted to lower case</a:t>
            </a:r>
          </a:p>
          <a:p>
            <a:endParaRPr lang="en-US" dirty="0"/>
          </a:p>
          <a:p>
            <a:r>
              <a:rPr lang="en-US" dirty="0" smtClean="0"/>
              <a:t>Lemmatization</a:t>
            </a:r>
          </a:p>
          <a:p>
            <a:endParaRPr lang="en-US" dirty="0"/>
          </a:p>
          <a:p>
            <a:r>
              <a:rPr lang="en-US" dirty="0" smtClean="0"/>
              <a:t>Stop words removed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3311" y="5304894"/>
            <a:ext cx="10735056" cy="114939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136392" y="6309360"/>
            <a:ext cx="813816" cy="14492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173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 20 most common words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3103" y="2221186"/>
            <a:ext cx="1549400" cy="43561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6758" y="2221186"/>
            <a:ext cx="1612900" cy="4343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9361" y="826615"/>
            <a:ext cx="2127694" cy="175426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3416" y="1170342"/>
            <a:ext cx="2072273" cy="87751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766758" y="4637314"/>
            <a:ext cx="1612900" cy="21771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653103" y="5018314"/>
            <a:ext cx="1612900" cy="21771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653103" y="6096000"/>
            <a:ext cx="1612900" cy="21771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6766758" y="3320393"/>
            <a:ext cx="1612900" cy="21771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6766758" y="5081954"/>
            <a:ext cx="1612900" cy="21771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3653103" y="6301992"/>
            <a:ext cx="1612900" cy="21771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6766758" y="2239312"/>
            <a:ext cx="1612900" cy="21771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598672" y="3077431"/>
            <a:ext cx="1612900" cy="21771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81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Modelling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1678" y="1580635"/>
            <a:ext cx="4470400" cy="14986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251678" y="1135468"/>
            <a:ext cx="18549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Checking baseline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1678" y="3826635"/>
            <a:ext cx="10388600" cy="9017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251678" y="3436839"/>
            <a:ext cx="1583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Train-Test-Split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6082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Modelling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04"/>
          <a:stretch/>
        </p:blipFill>
        <p:spPr>
          <a:xfrm>
            <a:off x="6204857" y="312047"/>
            <a:ext cx="4867717" cy="622943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251678" y="1459018"/>
            <a:ext cx="45858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Using </a:t>
            </a:r>
            <a:r>
              <a:rPr lang="en-US" sz="2400" dirty="0" err="1" smtClean="0"/>
              <a:t>Tfidf</a:t>
            </a:r>
            <a:r>
              <a:rPr lang="en-US" sz="2400" dirty="0" smtClean="0"/>
              <a:t> and </a:t>
            </a:r>
          </a:p>
          <a:p>
            <a:r>
              <a:rPr lang="en-US" sz="2400" dirty="0" smtClean="0"/>
              <a:t>Naïve Bayes Multinomial Classifier</a:t>
            </a:r>
            <a:endParaRPr lang="en-US" sz="2400" dirty="0"/>
          </a:p>
        </p:txBody>
      </p:sp>
      <p:sp>
        <p:nvSpPr>
          <p:cNvPr id="5" name="Rectangle 4"/>
          <p:cNvSpPr/>
          <p:nvPr/>
        </p:nvSpPr>
        <p:spPr>
          <a:xfrm>
            <a:off x="6423879" y="4702628"/>
            <a:ext cx="2556836" cy="2286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177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Modelling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251678" y="1459018"/>
            <a:ext cx="45858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Using Count </a:t>
            </a:r>
            <a:r>
              <a:rPr lang="en-US" sz="2400" dirty="0" err="1" smtClean="0"/>
              <a:t>Vectorizer</a:t>
            </a:r>
            <a:r>
              <a:rPr lang="en-US" sz="2400" dirty="0" smtClean="0"/>
              <a:t> and Logistic Regression</a:t>
            </a:r>
            <a:endParaRPr lang="en-US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4194" y="254768"/>
            <a:ext cx="4737333" cy="622555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445650" y="4637314"/>
            <a:ext cx="2556836" cy="2286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1540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462694" y="1505185"/>
            <a:ext cx="70248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Use </a:t>
            </a:r>
            <a:r>
              <a:rPr lang="en-US" dirty="0" err="1" smtClean="0"/>
              <a:t>Tfidf</a:t>
            </a:r>
            <a:r>
              <a:rPr lang="en-US" dirty="0" smtClean="0"/>
              <a:t> and Naïve </a:t>
            </a:r>
            <a:r>
              <a:rPr lang="en-US" dirty="0"/>
              <a:t>Bayes Multinomial </a:t>
            </a:r>
            <a:r>
              <a:rPr lang="en-US" dirty="0" smtClean="0"/>
              <a:t>Classifier as variance is lower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8101" y="2879109"/>
            <a:ext cx="2667000" cy="177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3533" y="2879109"/>
            <a:ext cx="2679700" cy="17526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462694" y="2421737"/>
            <a:ext cx="5028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Tfidf</a:t>
            </a:r>
            <a:r>
              <a:rPr lang="en-US" dirty="0" smtClean="0"/>
              <a:t> and Naïve Bayes Multinomial Classifier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030476" y="2394185"/>
            <a:ext cx="45858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Using Count </a:t>
            </a:r>
            <a:r>
              <a:rPr lang="en-US" dirty="0" err="1" smtClean="0"/>
              <a:t>Vectorizer</a:t>
            </a:r>
            <a:r>
              <a:rPr lang="en-US" dirty="0" smtClean="0"/>
              <a:t> and Logistic Regression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462694" y="2183633"/>
            <a:ext cx="4258168" cy="2740059"/>
          </a:xfrm>
          <a:prstGeom prst="rect">
            <a:avLst/>
          </a:prstGeom>
          <a:noFill/>
          <a:ln w="34925" cap="rnd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897502"/>
      </p:ext>
    </p:extLst>
  </p:cSld>
  <p:clrMapOvr>
    <a:masterClrMapping/>
  </p:clrMapOvr>
</p:sld>
</file>

<file path=ppt/theme/theme1.xml><?xml version="1.0" encoding="utf-8"?>
<a:theme xmlns:a="http://schemas.openxmlformats.org/drawingml/2006/main" name="Badge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adge">
      <a:majorFont>
        <a:latin typeface="Impact" panose="020B0806030902050204"/>
        <a:ea typeface=""/>
        <a:cs typeface=""/>
      </a:majorFont>
      <a:minorFont>
        <a:latin typeface="Gill Sans MT" panose="020B0502020104020203"/>
        <a:ea typeface=""/>
        <a:cs typeface="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D71F8F05-6246-47AF-9E68-E57F6C93F79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Badge</Template>
  <TotalTime>73</TotalTime>
  <Words>124</Words>
  <Application>Microsoft Macintosh PowerPoint</Application>
  <PresentationFormat>Widescreen</PresentationFormat>
  <Paragraphs>33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Gill Sans MT</vt:lpstr>
      <vt:lpstr>Impact</vt:lpstr>
      <vt:lpstr>Arial</vt:lpstr>
      <vt:lpstr>Badge</vt:lpstr>
      <vt:lpstr>Project 3</vt:lpstr>
      <vt:lpstr>Problem statement</vt:lpstr>
      <vt:lpstr>Data collection</vt:lpstr>
      <vt:lpstr>Data cleaning &amp; processing</vt:lpstr>
      <vt:lpstr>Top 20 most common words</vt:lpstr>
      <vt:lpstr>Modelling</vt:lpstr>
      <vt:lpstr>Modelling</vt:lpstr>
      <vt:lpstr>Modelling</vt:lpstr>
      <vt:lpstr>Conclusion</vt:lpstr>
    </vt:vector>
  </TitlesOfParts>
  <Company/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3</dc:title>
  <dc:creator>Microsoft Office User</dc:creator>
  <cp:lastModifiedBy>Microsoft Office User</cp:lastModifiedBy>
  <cp:revision>8</cp:revision>
  <dcterms:created xsi:type="dcterms:W3CDTF">2019-06-19T06:01:48Z</dcterms:created>
  <dcterms:modified xsi:type="dcterms:W3CDTF">2019-06-21T01:29:06Z</dcterms:modified>
</cp:coreProperties>
</file>